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7F8F2-B2E9-8015-5E41-01A5F127923B}" v="2" dt="2023-10-02T22:18:52.227"/>
    <p1510:client id="{58E1B704-F4A6-4F25-BAA0-A3130001C232}" v="139" dt="2023-09-27T02:08:33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4446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1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422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7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9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1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PHYS 1501 Exam 1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75BB-4DC4-317B-5D5A-76A06727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Springs and Friction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BE25DC-F173-AE9F-B0EC-65FE46B8B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428" y="1828800"/>
            <a:ext cx="5140248" cy="4351337"/>
          </a:xfrm>
        </p:spPr>
      </p:pic>
    </p:spTree>
    <p:extLst>
      <p:ext uri="{BB962C8B-B14F-4D97-AF65-F5344CB8AC3E}">
        <p14:creationId xmlns:p14="http://schemas.microsoft.com/office/powerpoint/2010/main" val="171640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2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E4C2-B71D-F719-D3A2-5E12ACD9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Work-Energy Theorem</a:t>
            </a:r>
          </a:p>
        </p:txBody>
      </p:sp>
      <p:pic>
        <p:nvPicPr>
          <p:cNvPr id="4" name="Content Placeholder 3" descr="A diagram of a loop&#10;&#10;Description automatically generated">
            <a:extLst>
              <a:ext uri="{FF2B5EF4-FFF2-40B4-BE49-F238E27FC236}">
                <a16:creationId xmlns:a16="http://schemas.microsoft.com/office/drawing/2014/main" id="{B2B944AD-B526-93DF-6FE7-1EC8B68BC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448" y="1828800"/>
            <a:ext cx="6780208" cy="4351337"/>
          </a:xfrm>
        </p:spPr>
      </p:pic>
    </p:spTree>
    <p:extLst>
      <p:ext uri="{BB962C8B-B14F-4D97-AF65-F5344CB8AC3E}">
        <p14:creationId xmlns:p14="http://schemas.microsoft.com/office/powerpoint/2010/main" val="160507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4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E470-3F86-C850-CE76-A6D7737C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pic>
        <p:nvPicPr>
          <p:cNvPr id="4" name="Content Placeholder 3" descr="A diagram of a tennis ball&#10;&#10;Description automatically generated">
            <a:extLst>
              <a:ext uri="{FF2B5EF4-FFF2-40B4-BE49-F238E27FC236}">
                <a16:creationId xmlns:a16="http://schemas.microsoft.com/office/drawing/2014/main" id="{CEE2CD94-A3BF-B19F-01B8-2948B6394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054" y="1828800"/>
            <a:ext cx="5828996" cy="4351337"/>
          </a:xfrm>
        </p:spPr>
      </p:pic>
    </p:spTree>
    <p:extLst>
      <p:ext uri="{BB962C8B-B14F-4D97-AF65-F5344CB8AC3E}">
        <p14:creationId xmlns:p14="http://schemas.microsoft.com/office/powerpoint/2010/main" val="59625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07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B6FB-A944-B61C-9340-F9767765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and Circular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7086-4B53-A70A-BC89-2CFB4DA2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jet is flying at 134.1 m/s along a straight line and makes a turn along a circular path level with the ground. What does the radius of the circle have to be to produce a centripetal acceleration of 1 g on the pilot and jet toward the center of the circular trajectory?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70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9DCC-B0A5-027D-43F7-46E7B398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Newton's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7B83-1760-1E60-C0DF-DC0EB320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When Does Newton’s First Law Apply to Your Car? Newton’s laws can be applied to all physical processes involving force and motion, including something as mundane as driving a car.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(a) Your car is parked outside your house. Does Newton’s first law apply in this situation? Why or why not?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(b) Your car moves at constant velocity down the street. Does Newton’s first law apply in this situation?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8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9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E68B-569A-9A0E-F543-DAB57099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Body Diagrams</a:t>
            </a:r>
          </a:p>
        </p:txBody>
      </p:sp>
      <p:pic>
        <p:nvPicPr>
          <p:cNvPr id="4" name="Content Placeholder 3" descr="A person skiing on a ski pole&#10;&#10;Description automatically generated">
            <a:extLst>
              <a:ext uri="{FF2B5EF4-FFF2-40B4-BE49-F238E27FC236}">
                <a16:creationId xmlns:a16="http://schemas.microsoft.com/office/drawing/2014/main" id="{835AD0A5-C6D5-5DC6-3A81-AF599A65E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049" y="1828800"/>
            <a:ext cx="6527005" cy="4351337"/>
          </a:xfrm>
        </p:spPr>
      </p:pic>
    </p:spTree>
    <p:extLst>
      <p:ext uri="{BB962C8B-B14F-4D97-AF65-F5344CB8AC3E}">
        <p14:creationId xmlns:p14="http://schemas.microsoft.com/office/powerpoint/2010/main" val="127445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09735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View</vt:lpstr>
      <vt:lpstr>PHYS 1501 Exam 1 Review</vt:lpstr>
      <vt:lpstr>Projectile Motion</vt:lpstr>
      <vt:lpstr>PowerPoint Presentation</vt:lpstr>
      <vt:lpstr>Relative and Circular Motion</vt:lpstr>
      <vt:lpstr>PowerPoint Presentation</vt:lpstr>
      <vt:lpstr>Newton's Laws</vt:lpstr>
      <vt:lpstr>PowerPoint Presentation</vt:lpstr>
      <vt:lpstr>Free Body Diagrams</vt:lpstr>
      <vt:lpstr>PowerPoint Presentation</vt:lpstr>
      <vt:lpstr>Springs and Friction</vt:lpstr>
      <vt:lpstr>PowerPoint Presentation</vt:lpstr>
      <vt:lpstr>Work-Energy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</cp:revision>
  <dcterms:created xsi:type="dcterms:W3CDTF">2023-09-27T01:41:45Z</dcterms:created>
  <dcterms:modified xsi:type="dcterms:W3CDTF">2023-10-02T22:19:31Z</dcterms:modified>
</cp:coreProperties>
</file>